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8" r:id="rId2"/>
    <p:sldId id="259" r:id="rId3"/>
    <p:sldId id="262" r:id="rId4"/>
    <p:sldId id="263" r:id="rId5"/>
    <p:sldId id="260" r:id="rId6"/>
    <p:sldId id="265" r:id="rId7"/>
    <p:sldId id="266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843C0C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F2910-94AD-4A43-B182-84CE7DA6151B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F61534-D4C2-423C-898A-EA249F0157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741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61534-D4C2-423C-898A-EA249F0157C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72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AA45D-C6E9-4671-B344-DF4E987CCA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936C1A-64DD-4A53-BB87-A9A554F045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E8F0B8-2243-46FA-A462-FADC6700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5B2CD5-F5D8-4B4D-85FF-DDF601B81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83330D-781E-474A-90F2-923F79B2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975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63976E-3A7D-49D5-8AF5-CEC3E65A4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0D7993-CF96-4959-A25D-3CF06D5CD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E51FC5-6137-4133-BE3D-97683970F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11D5E8-0C04-45D6-9A9E-9EFCF1DAB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3DF664-4FDB-4F2A-B461-CBBD988D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48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CD4390E-8B84-402E-802D-2C220EFE6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99C2DD-F9BD-4E9C-AA70-319D6D44E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632529-1AB6-4138-9A49-3CFB3BD5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BD5130-7391-4C68-86D4-AD46C201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AD106E-17C6-43C9-A48D-61B38926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430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7CD18-7778-484D-961D-2F765EB49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57EE33-7EF3-4B2C-8D0E-D88DBC051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ECA05A-14D9-4B2A-A38C-84D0BE310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77B5C0-3FB0-4AC8-A7E6-5BAD23415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4EAE09-9498-4BF5-AD33-72319AFD2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2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41914E-60D8-41C7-A9A8-E7DA2B64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B6A500-FA10-4CBA-9F07-8029F29E0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8EC0B-617E-4866-839B-AA5586403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E199BA-1562-49BF-897B-8F87ADE43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2938AF-E393-4013-97EA-B47BF60A3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49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9A3C2B-A0F3-464E-818D-7DFC2CEBB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C49984-9ECD-44EB-A725-4977380C5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BD791-FB16-415D-87EA-B6E235ECA0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3C0B68-372B-4A92-9093-63CDECB93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E8AD50-6335-451E-9DD8-60A0BDFCB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E5C37C-D831-44A8-B495-928ED5985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463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2C1A9-8BD0-4CD2-B7F3-36D532ED5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B59C25-2898-4839-8364-327B6ECB1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9DC448-E61E-4A5D-B2E0-B5C9929E48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58077C-FC40-4B64-A1F7-4423BF09AE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00A0DC-B5D2-4197-ACDE-9A39924EE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D47D04-7607-46EF-80EE-98AAA119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C6132D-6914-4110-B5B7-032C0D898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CECFA8F-2DC2-43BB-857D-965B904CC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68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A31B41-7404-472C-B43F-02DC08AF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CA9D26-CB34-4583-A7A7-AC326A56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E82BA70-5B2A-4C76-AC4A-961353504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6A51E8C-50B6-46CB-9F5F-CC9202CFA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18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1C65686-762D-4E37-ACDA-CF40585E2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81D7AB-B3CA-41C6-828E-4E0FD643F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4118B9-CD1F-4B87-9865-5B521CB10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03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C9D730-41B0-43DE-A638-CB057BC8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39722F-2640-4F16-B36E-D1C7A4E01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D59B7D1-6C38-4FE0-8782-B405E0E25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E4F8B9-6971-441E-AA32-4FBF6B8DA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8FF037-2155-498F-927D-93879E448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D919B6-2DE2-47FD-A49A-4EDC85A4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352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0399D-2D53-4B37-A24B-293F21B1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D214E2-7A4C-4E26-8448-C3EDF73616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B056D0-17AB-4985-A40E-E81C3C2B0C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8E389-C27A-402B-8BC9-152B13526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A307A1-14C2-4EAE-BB35-02EC940DD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2F96B8-D55B-4E42-B5EF-BCC3546E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29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9297E9-A183-4EB5-8ADF-AB397922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E7E05C-EBE8-475F-ADDA-462B64A34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582982-6776-4264-82B7-3843B8DE93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BD86B-D8E5-4C4C-9E47-A25668AE9855}" type="datetimeFigureOut">
              <a:rPr lang="ko-KR" altLang="en-US" smtClean="0"/>
              <a:t>2021-01-05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C1FF6E-564D-4694-8767-96FD95892C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8AB9DB-CED8-421D-8E9D-780851CAB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02069-E0F0-492B-8B9F-2425A321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97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32.png"/><Relationship Id="rId7" Type="http://schemas.openxmlformats.org/officeDocument/2006/relationships/image" Target="../media/image12.png"/><Relationship Id="rId12" Type="http://schemas.openxmlformats.org/officeDocument/2006/relationships/image" Target="../media/image9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5" Type="http://schemas.openxmlformats.org/officeDocument/2006/relationships/image" Target="../media/image26.png"/><Relationship Id="rId10" Type="http://schemas.openxmlformats.org/officeDocument/2006/relationships/image" Target="../media/image11.png"/><Relationship Id="rId19" Type="http://schemas.openxmlformats.org/officeDocument/2006/relationships/image" Target="../media/image3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25.png"/><Relationship Id="rId2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66DA74-F932-4826-9B5B-4F06261DA12D}"/>
              </a:ext>
            </a:extLst>
          </p:cNvPr>
          <p:cNvSpPr txBox="1"/>
          <p:nvPr/>
        </p:nvSpPr>
        <p:spPr>
          <a:xfrm>
            <a:off x="4140200" y="3589635"/>
            <a:ext cx="391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/>
              <a:t>UI</a:t>
            </a:r>
            <a:r>
              <a:rPr lang="ko-KR" altLang="en-US" sz="5400" b="1" dirty="0"/>
              <a:t> 배치도</a:t>
            </a:r>
          </a:p>
        </p:txBody>
      </p:sp>
    </p:spTree>
    <p:extLst>
      <p:ext uri="{BB962C8B-B14F-4D97-AF65-F5344CB8AC3E}">
        <p14:creationId xmlns:p14="http://schemas.microsoft.com/office/powerpoint/2010/main" val="112354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814A05-A725-4E9C-8D79-F30E46BE52E9}"/>
              </a:ext>
            </a:extLst>
          </p:cNvPr>
          <p:cNvSpPr txBox="1"/>
          <p:nvPr/>
        </p:nvSpPr>
        <p:spPr>
          <a:xfrm>
            <a:off x="205273" y="233265"/>
            <a:ext cx="194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화면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DE2786A-F2FB-4C37-B4EA-781F6185B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49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814A05-A725-4E9C-8D79-F30E46BE52E9}"/>
              </a:ext>
            </a:extLst>
          </p:cNvPr>
          <p:cNvSpPr txBox="1"/>
          <p:nvPr/>
        </p:nvSpPr>
        <p:spPr>
          <a:xfrm>
            <a:off x="205273" y="233265"/>
            <a:ext cx="194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메인 화면</a:t>
            </a:r>
          </a:p>
        </p:txBody>
      </p:sp>
      <p:pic>
        <p:nvPicPr>
          <p:cNvPr id="3" name="그림 2" descr="텍스트, 실내, 검은색이(가) 표시된 사진&#10;&#10;자동 생성된 설명">
            <a:extLst>
              <a:ext uri="{FF2B5EF4-FFF2-40B4-BE49-F238E27FC236}">
                <a16:creationId xmlns:a16="http://schemas.microsoft.com/office/drawing/2014/main" id="{3A769391-77CF-45FF-8E12-87EB69C00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7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AD106A-A79E-4EBC-9DC2-6621A0A67857}"/>
              </a:ext>
            </a:extLst>
          </p:cNvPr>
          <p:cNvSpPr txBox="1"/>
          <p:nvPr/>
        </p:nvSpPr>
        <p:spPr>
          <a:xfrm>
            <a:off x="205273" y="233265"/>
            <a:ext cx="194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씬 전환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D1582E9-6BF6-44C9-9FA4-1A7F4C231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27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AD106A-A79E-4EBC-9DC2-6621A0A67857}"/>
              </a:ext>
            </a:extLst>
          </p:cNvPr>
          <p:cNvSpPr txBox="1"/>
          <p:nvPr/>
        </p:nvSpPr>
        <p:spPr>
          <a:xfrm>
            <a:off x="205273" y="233265"/>
            <a:ext cx="194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인트로</a:t>
            </a:r>
            <a:r>
              <a:rPr lang="ko-KR" altLang="en-US" dirty="0"/>
              <a:t> 화면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C12955-740E-4849-A2A5-11EB59E60961}"/>
              </a:ext>
            </a:extLst>
          </p:cNvPr>
          <p:cNvSpPr txBox="1"/>
          <p:nvPr/>
        </p:nvSpPr>
        <p:spPr>
          <a:xfrm>
            <a:off x="3575763" y="3244334"/>
            <a:ext cx="361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예시 이미지 업로드 요망</a:t>
            </a:r>
          </a:p>
        </p:txBody>
      </p:sp>
    </p:spTree>
    <p:extLst>
      <p:ext uri="{BB962C8B-B14F-4D97-AF65-F5344CB8AC3E}">
        <p14:creationId xmlns:p14="http://schemas.microsoft.com/office/powerpoint/2010/main" val="126857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59490E-521F-4C74-B056-10622527928B}"/>
              </a:ext>
            </a:extLst>
          </p:cNvPr>
          <p:cNvGrpSpPr/>
          <p:nvPr/>
        </p:nvGrpSpPr>
        <p:grpSpPr>
          <a:xfrm>
            <a:off x="1851378" y="1041400"/>
            <a:ext cx="8489244" cy="4775200"/>
            <a:chOff x="4064000" y="2286000"/>
            <a:chExt cx="4064000" cy="2286000"/>
          </a:xfrm>
        </p:grpSpPr>
        <p:pic>
          <p:nvPicPr>
            <p:cNvPr id="3" name="그림 2" descr="밤하늘이(가) 표시된 사진&#10;&#10;자동 생성된 설명">
              <a:extLst>
                <a:ext uri="{FF2B5EF4-FFF2-40B4-BE49-F238E27FC236}">
                  <a16:creationId xmlns:a16="http://schemas.microsoft.com/office/drawing/2014/main" id="{7BB9C412-365F-43C0-8CD4-E6A2BF7D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9" t="25936" r="7219" b="25936"/>
            <a:stretch/>
          </p:blipFill>
          <p:spPr>
            <a:xfrm rot="10800000">
              <a:off x="4064000" y="2286000"/>
              <a:ext cx="4064000" cy="2286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FDC757-34D6-41F9-AE0F-E9A6C8462F25}"/>
                </a:ext>
              </a:extLst>
            </p:cNvPr>
            <p:cNvGrpSpPr/>
            <p:nvPr/>
          </p:nvGrpSpPr>
          <p:grpSpPr>
            <a:xfrm>
              <a:off x="4064000" y="2286000"/>
              <a:ext cx="4064000" cy="2286000"/>
              <a:chOff x="3949700" y="2286000"/>
              <a:chExt cx="4064000" cy="22860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F4FF418-B095-4172-A649-19B83D095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667"/>
              <a:stretch/>
            </p:blipFill>
            <p:spPr>
              <a:xfrm>
                <a:off x="3949700" y="2286000"/>
                <a:ext cx="4064000" cy="2286000"/>
              </a:xfrm>
              <a:prstGeom prst="rect">
                <a:avLst/>
              </a:prstGeom>
            </p:spPr>
          </p:pic>
          <p:pic>
            <p:nvPicPr>
              <p:cNvPr id="6" name="그림 5" descr="야채이(가) 표시된 사진&#10;&#10;자동 생성된 설명">
                <a:extLst>
                  <a:ext uri="{FF2B5EF4-FFF2-40B4-BE49-F238E27FC236}">
                    <a16:creationId xmlns:a16="http://schemas.microsoft.com/office/drawing/2014/main" id="{3D83BB0F-A149-4F5A-B8E8-9192E0F01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666"/>
              <a:stretch/>
            </p:blipFill>
            <p:spPr>
              <a:xfrm>
                <a:off x="3949700" y="2286000"/>
                <a:ext cx="4064000" cy="2286000"/>
              </a:xfrm>
              <a:prstGeom prst="rect">
                <a:avLst/>
              </a:prstGeom>
            </p:spPr>
          </p:pic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E39C8BA-1CFE-4969-8312-4625E02F0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4901740"/>
            <a:ext cx="8128000" cy="9148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AD106A-A79E-4EBC-9DC2-6621A0A67857}"/>
              </a:ext>
            </a:extLst>
          </p:cNvPr>
          <p:cNvSpPr txBox="1"/>
          <p:nvPr/>
        </p:nvSpPr>
        <p:spPr>
          <a:xfrm>
            <a:off x="205273" y="233265"/>
            <a:ext cx="194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인게임 화면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831F10-F378-43B0-8EA2-C6D3B498F6B0}"/>
              </a:ext>
            </a:extLst>
          </p:cNvPr>
          <p:cNvGrpSpPr/>
          <p:nvPr/>
        </p:nvGrpSpPr>
        <p:grpSpPr>
          <a:xfrm>
            <a:off x="1940079" y="4957609"/>
            <a:ext cx="803121" cy="803121"/>
            <a:chOff x="4864254" y="2197254"/>
            <a:chExt cx="2463492" cy="2463492"/>
          </a:xfrm>
        </p:grpSpPr>
        <p:pic>
          <p:nvPicPr>
            <p:cNvPr id="16" name="그림 15" descr="변기이(가) 표시된 사진&#10;&#10;자동 생성된 설명">
              <a:extLst>
                <a:ext uri="{FF2B5EF4-FFF2-40B4-BE49-F238E27FC236}">
                  <a16:creationId xmlns:a16="http://schemas.microsoft.com/office/drawing/2014/main" id="{C8EE4564-57BA-419A-921C-B22733C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254" y="2197254"/>
              <a:ext cx="2463492" cy="246349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131C3DC-7C1A-4E0B-A1EC-BDADEF55B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524" y="2717889"/>
              <a:ext cx="1180952" cy="1422222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540DBF2-6155-4495-859F-1BCD0FF3192C}"/>
              </a:ext>
            </a:extLst>
          </p:cNvPr>
          <p:cNvGrpSpPr/>
          <p:nvPr/>
        </p:nvGrpSpPr>
        <p:grpSpPr>
          <a:xfrm>
            <a:off x="2060379" y="4761581"/>
            <a:ext cx="803121" cy="803121"/>
            <a:chOff x="5016635" y="2349635"/>
            <a:chExt cx="2158730" cy="2158730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E1A679F-0E4D-401D-9A66-A4F587E0A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635" y="2349635"/>
              <a:ext cx="2158730" cy="2158730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342CFDF-DF1C-4D83-B323-A2F02E604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127" y="2787730"/>
              <a:ext cx="1231746" cy="1282540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C48E5C5B-A80D-4393-B0EE-1A67E97797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22" y="5017194"/>
            <a:ext cx="771650" cy="701042"/>
          </a:xfrm>
          <a:prstGeom prst="rect">
            <a:avLst/>
          </a:prstGeom>
        </p:spPr>
      </p:pic>
      <p:pic>
        <p:nvPicPr>
          <p:cNvPr id="28" name="그림 27" descr="장난감이(가) 표시된 사진&#10;&#10;자동 생성된 설명">
            <a:extLst>
              <a:ext uri="{FF2B5EF4-FFF2-40B4-BE49-F238E27FC236}">
                <a16:creationId xmlns:a16="http://schemas.microsoft.com/office/drawing/2014/main" id="{5ADAB378-3EE4-4767-88C9-7C93C7DE3E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503" y="5093341"/>
            <a:ext cx="424288" cy="463654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DD3095C2-85C1-497C-AB11-F6BF2ED8A35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75" b="-6614"/>
          <a:stretch/>
        </p:blipFill>
        <p:spPr>
          <a:xfrm>
            <a:off x="4004584" y="5167248"/>
            <a:ext cx="287311" cy="389747"/>
          </a:xfrm>
          <a:prstGeom prst="rect">
            <a:avLst/>
          </a:prstGeom>
        </p:spPr>
      </p:pic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3F66301D-CC15-43CF-901B-31977F31912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75" b="-6614"/>
          <a:stretch/>
        </p:blipFill>
        <p:spPr>
          <a:xfrm>
            <a:off x="4847232" y="5167248"/>
            <a:ext cx="287311" cy="389747"/>
          </a:xfrm>
          <a:prstGeom prst="rect">
            <a:avLst/>
          </a:prstGeom>
        </p:spPr>
      </p:pic>
      <p:pic>
        <p:nvPicPr>
          <p:cNvPr id="38" name="그림 37" descr="텍스트이(가) 표시된 사진&#10;&#10;자동 생성된 설명">
            <a:extLst>
              <a:ext uri="{FF2B5EF4-FFF2-40B4-BE49-F238E27FC236}">
                <a16:creationId xmlns:a16="http://schemas.microsoft.com/office/drawing/2014/main" id="{6C86CF5A-C801-4AA4-AC7F-02CD24476C7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75" b="-6614"/>
          <a:stretch/>
        </p:blipFill>
        <p:spPr>
          <a:xfrm>
            <a:off x="5676198" y="5167248"/>
            <a:ext cx="287311" cy="389747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37543A0D-1DF4-4584-878B-D03FA31E686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75" b="-6614"/>
          <a:stretch/>
        </p:blipFill>
        <p:spPr>
          <a:xfrm>
            <a:off x="6508171" y="5167248"/>
            <a:ext cx="287311" cy="389747"/>
          </a:xfrm>
          <a:prstGeom prst="rect">
            <a:avLst/>
          </a:prstGeom>
        </p:spPr>
      </p:pic>
      <p:pic>
        <p:nvPicPr>
          <p:cNvPr id="40" name="그림 39" descr="텍스트이(가) 표시된 사진&#10;&#10;자동 생성된 설명">
            <a:extLst>
              <a:ext uri="{FF2B5EF4-FFF2-40B4-BE49-F238E27FC236}">
                <a16:creationId xmlns:a16="http://schemas.microsoft.com/office/drawing/2014/main" id="{3E2C7A7B-4045-44DC-ADBC-5CD052BD236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75" b="-6614"/>
          <a:stretch/>
        </p:blipFill>
        <p:spPr>
          <a:xfrm>
            <a:off x="7340144" y="5167248"/>
            <a:ext cx="287311" cy="389747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C80E9BD-7F4B-4F22-9080-2D1A11D6D7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18" y="5593918"/>
            <a:ext cx="209257" cy="9847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F196B77-041B-4196-BE52-FB1ECF33D85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90" y="5593918"/>
            <a:ext cx="209257" cy="984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2BCB995-35DF-4082-A957-8335C61BEB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62" y="5593918"/>
            <a:ext cx="209257" cy="9847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F2D2F04-8475-4262-B798-3AB734B297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934" y="5593918"/>
            <a:ext cx="209257" cy="9847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4728B3F-2CE0-4687-B63C-E7BB64BA2F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06" y="5593918"/>
            <a:ext cx="209257" cy="9847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0689156-B142-403F-8B7C-DAFC5CC20E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878" y="5593918"/>
            <a:ext cx="209257" cy="98474"/>
          </a:xfrm>
          <a:prstGeom prst="rect">
            <a:avLst/>
          </a:prstGeom>
        </p:spPr>
      </p:pic>
      <p:pic>
        <p:nvPicPr>
          <p:cNvPr id="41" name="그림 40" descr="바퀴이(가) 표시된 사진&#10;&#10;자동 생성된 설명">
            <a:extLst>
              <a:ext uri="{FF2B5EF4-FFF2-40B4-BE49-F238E27FC236}">
                <a16:creationId xmlns:a16="http://schemas.microsoft.com/office/drawing/2014/main" id="{4FA1B83C-2ACB-4AA9-BA1E-B1318C27E8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01" y="1139607"/>
            <a:ext cx="414529" cy="33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3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>
            <a:extLst>
              <a:ext uri="{FF2B5EF4-FFF2-40B4-BE49-F238E27FC236}">
                <a16:creationId xmlns:a16="http://schemas.microsoft.com/office/drawing/2014/main" id="{2EA3399A-6023-4C21-926D-82B5403A85BB}"/>
              </a:ext>
            </a:extLst>
          </p:cNvPr>
          <p:cNvGrpSpPr/>
          <p:nvPr/>
        </p:nvGrpSpPr>
        <p:grpSpPr>
          <a:xfrm>
            <a:off x="1851378" y="1041400"/>
            <a:ext cx="8489244" cy="4775200"/>
            <a:chOff x="1851378" y="1041400"/>
            <a:chExt cx="8489244" cy="477520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059490E-521F-4C74-B056-10622527928B}"/>
                </a:ext>
              </a:extLst>
            </p:cNvPr>
            <p:cNvGrpSpPr/>
            <p:nvPr/>
          </p:nvGrpSpPr>
          <p:grpSpPr>
            <a:xfrm>
              <a:off x="1851378" y="1041400"/>
              <a:ext cx="8489244" cy="4775200"/>
              <a:chOff x="4064000" y="2286000"/>
              <a:chExt cx="4064000" cy="2286000"/>
            </a:xfrm>
          </p:grpSpPr>
          <p:pic>
            <p:nvPicPr>
              <p:cNvPr id="3" name="그림 2" descr="밤하늘이(가) 표시된 사진&#10;&#10;자동 생성된 설명">
                <a:extLst>
                  <a:ext uri="{FF2B5EF4-FFF2-40B4-BE49-F238E27FC236}">
                    <a16:creationId xmlns:a16="http://schemas.microsoft.com/office/drawing/2014/main" id="{7BB9C412-365F-43C0-8CD4-E6A2BF7D08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19" t="25936" r="7219" b="25936"/>
              <a:stretch/>
            </p:blipFill>
            <p:spPr>
              <a:xfrm rot="10800000">
                <a:off x="4064000" y="2286000"/>
                <a:ext cx="4064000" cy="2286000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03FDC757-34D6-41F9-AE0F-E9A6C8462F25}"/>
                  </a:ext>
                </a:extLst>
              </p:cNvPr>
              <p:cNvGrpSpPr/>
              <p:nvPr/>
            </p:nvGrpSpPr>
            <p:grpSpPr>
              <a:xfrm>
                <a:off x="4064000" y="2286000"/>
                <a:ext cx="4064000" cy="2286000"/>
                <a:chOff x="3949700" y="2286000"/>
                <a:chExt cx="4064000" cy="2286000"/>
              </a:xfrm>
            </p:grpSpPr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1F4FF418-B095-4172-A649-19B83D095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667"/>
                <a:stretch/>
              </p:blipFill>
              <p:spPr>
                <a:xfrm>
                  <a:off x="3949700" y="2286000"/>
                  <a:ext cx="4064000" cy="2286000"/>
                </a:xfrm>
                <a:prstGeom prst="rect">
                  <a:avLst/>
                </a:prstGeom>
              </p:spPr>
            </p:pic>
            <p:pic>
              <p:nvPicPr>
                <p:cNvPr id="6" name="그림 5" descr="야채이(가) 표시된 사진&#10;&#10;자동 생성된 설명">
                  <a:extLst>
                    <a:ext uri="{FF2B5EF4-FFF2-40B4-BE49-F238E27FC236}">
                      <a16:creationId xmlns:a16="http://schemas.microsoft.com/office/drawing/2014/main" id="{3D83BB0F-A149-4F5A-B8E8-9192E0F019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6666"/>
                <a:stretch/>
              </p:blipFill>
              <p:spPr>
                <a:xfrm>
                  <a:off x="3949700" y="2286000"/>
                  <a:ext cx="4064000" cy="22860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E39C8BA-1CFE-4969-8312-4625E02F0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2000" y="4901740"/>
              <a:ext cx="8128000" cy="914860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C831F10-F378-43B0-8EA2-C6D3B498F6B0}"/>
                </a:ext>
              </a:extLst>
            </p:cNvPr>
            <p:cNvGrpSpPr/>
            <p:nvPr/>
          </p:nvGrpSpPr>
          <p:grpSpPr>
            <a:xfrm>
              <a:off x="1940079" y="4957609"/>
              <a:ext cx="803121" cy="803121"/>
              <a:chOff x="4864254" y="2197254"/>
              <a:chExt cx="2463492" cy="2463492"/>
            </a:xfrm>
          </p:grpSpPr>
          <p:pic>
            <p:nvPicPr>
              <p:cNvPr id="16" name="그림 15" descr="변기이(가) 표시된 사진&#10;&#10;자동 생성된 설명">
                <a:extLst>
                  <a:ext uri="{FF2B5EF4-FFF2-40B4-BE49-F238E27FC236}">
                    <a16:creationId xmlns:a16="http://schemas.microsoft.com/office/drawing/2014/main" id="{C8EE4564-57BA-419A-921C-B22733C67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254" y="2197254"/>
                <a:ext cx="2463492" cy="2463492"/>
              </a:xfrm>
              <a:prstGeom prst="rect">
                <a:avLst/>
              </a:prstGeom>
            </p:spPr>
          </p:pic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C131C3DC-7C1A-4E0B-A1EC-BDADEF55B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05524" y="2717889"/>
                <a:ext cx="1180952" cy="1422222"/>
              </a:xfrm>
              <a:prstGeom prst="rect">
                <a:avLst/>
              </a:prstGeom>
            </p:spPr>
          </p:pic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540DBF2-6155-4495-859F-1BCD0FF3192C}"/>
                </a:ext>
              </a:extLst>
            </p:cNvPr>
            <p:cNvGrpSpPr/>
            <p:nvPr/>
          </p:nvGrpSpPr>
          <p:grpSpPr>
            <a:xfrm>
              <a:off x="2060379" y="4761581"/>
              <a:ext cx="803121" cy="803121"/>
              <a:chOff x="5016635" y="2349635"/>
              <a:chExt cx="2158730" cy="215873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9E1A679F-0E4D-401D-9A66-A4F587E0A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6635" y="2349635"/>
                <a:ext cx="2158730" cy="2158730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E342CFDF-DF1C-4D83-B323-A2F02E604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80127" y="2787730"/>
                <a:ext cx="1231746" cy="1282540"/>
              </a:xfrm>
              <a:prstGeom prst="rect">
                <a:avLst/>
              </a:prstGeom>
            </p:spPr>
          </p:pic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48E5C5B-A80D-4393-B0EE-1A67E9779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3822" y="5017194"/>
              <a:ext cx="771650" cy="701042"/>
            </a:xfrm>
            <a:prstGeom prst="rect">
              <a:avLst/>
            </a:prstGeom>
          </p:spPr>
        </p:pic>
        <p:pic>
          <p:nvPicPr>
            <p:cNvPr id="28" name="그림 27" descr="장난감이(가) 표시된 사진&#10;&#10;자동 생성된 설명">
              <a:extLst>
                <a:ext uri="{FF2B5EF4-FFF2-40B4-BE49-F238E27FC236}">
                  <a16:creationId xmlns:a16="http://schemas.microsoft.com/office/drawing/2014/main" id="{5ADAB378-3EE4-4767-88C9-7C93C7DE3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7503" y="5093341"/>
              <a:ext cx="424288" cy="463654"/>
            </a:xfrm>
            <a:prstGeom prst="rect">
              <a:avLst/>
            </a:prstGeom>
          </p:spPr>
        </p:pic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D3095C2-85C1-497C-AB11-F6BF2ED8A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75" b="-6614"/>
            <a:stretch/>
          </p:blipFill>
          <p:spPr>
            <a:xfrm>
              <a:off x="4004584" y="5167248"/>
              <a:ext cx="287311" cy="389747"/>
            </a:xfrm>
            <a:prstGeom prst="rect">
              <a:avLst/>
            </a:prstGeom>
          </p:spPr>
        </p:pic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3F66301D-CC15-43CF-901B-31977F319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75" b="-6614"/>
            <a:stretch/>
          </p:blipFill>
          <p:spPr>
            <a:xfrm>
              <a:off x="4847232" y="5167248"/>
              <a:ext cx="287311" cy="389747"/>
            </a:xfrm>
            <a:prstGeom prst="rect">
              <a:avLst/>
            </a:prstGeom>
          </p:spPr>
        </p:pic>
        <p:pic>
          <p:nvPicPr>
            <p:cNvPr id="38" name="그림 37" descr="텍스트이(가) 표시된 사진&#10;&#10;자동 생성된 설명">
              <a:extLst>
                <a:ext uri="{FF2B5EF4-FFF2-40B4-BE49-F238E27FC236}">
                  <a16:creationId xmlns:a16="http://schemas.microsoft.com/office/drawing/2014/main" id="{6C86CF5A-C801-4AA4-AC7F-02CD24476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75" b="-6614"/>
            <a:stretch/>
          </p:blipFill>
          <p:spPr>
            <a:xfrm>
              <a:off x="5676198" y="5167248"/>
              <a:ext cx="287311" cy="389747"/>
            </a:xfrm>
            <a:prstGeom prst="rect">
              <a:avLst/>
            </a:prstGeom>
          </p:spPr>
        </p:pic>
        <p:pic>
          <p:nvPicPr>
            <p:cNvPr id="39" name="그림 38" descr="텍스트이(가) 표시된 사진&#10;&#10;자동 생성된 설명">
              <a:extLst>
                <a:ext uri="{FF2B5EF4-FFF2-40B4-BE49-F238E27FC236}">
                  <a16:creationId xmlns:a16="http://schemas.microsoft.com/office/drawing/2014/main" id="{37543A0D-1DF4-4584-878B-D03FA31E6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75" b="-6614"/>
            <a:stretch/>
          </p:blipFill>
          <p:spPr>
            <a:xfrm>
              <a:off x="6508171" y="5167248"/>
              <a:ext cx="287311" cy="389747"/>
            </a:xfrm>
            <a:prstGeom prst="rect">
              <a:avLst/>
            </a:prstGeom>
          </p:spPr>
        </p:pic>
        <p:pic>
          <p:nvPicPr>
            <p:cNvPr id="40" name="그림 39" descr="텍스트이(가) 표시된 사진&#10;&#10;자동 생성된 설명">
              <a:extLst>
                <a:ext uri="{FF2B5EF4-FFF2-40B4-BE49-F238E27FC236}">
                  <a16:creationId xmlns:a16="http://schemas.microsoft.com/office/drawing/2014/main" id="{3E2C7A7B-4045-44DC-ADBC-5CD052BD23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375" b="-6614"/>
            <a:stretch/>
          </p:blipFill>
          <p:spPr>
            <a:xfrm>
              <a:off x="7340144" y="5167248"/>
              <a:ext cx="287311" cy="389747"/>
            </a:xfrm>
            <a:prstGeom prst="rect">
              <a:avLst/>
            </a:prstGeom>
          </p:spPr>
        </p:pic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DC80E9BD-7F4B-4F22-9080-2D1A11D6D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018" y="5593918"/>
              <a:ext cx="209257" cy="98474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9F196B77-041B-4196-BE52-FB1ECF33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990" y="5593918"/>
              <a:ext cx="209257" cy="9847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A2BCB995-35DF-4082-A957-8335C61BE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8962" y="5593918"/>
              <a:ext cx="209257" cy="98474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6F2D2F04-8475-4262-B798-3AB734B29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934" y="5593918"/>
              <a:ext cx="209257" cy="98474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D4728B3F-2CE0-4687-B63C-E7BB64BA2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906" y="5593918"/>
              <a:ext cx="209257" cy="98474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30689156-B142-403F-8B7C-DAFC5CC20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878" y="5593918"/>
              <a:ext cx="209257" cy="98474"/>
            </a:xfrm>
            <a:prstGeom prst="rect">
              <a:avLst/>
            </a:prstGeom>
          </p:spPr>
        </p:pic>
        <p:pic>
          <p:nvPicPr>
            <p:cNvPr id="41" name="그림 40" descr="바퀴이(가) 표시된 사진&#10;&#10;자동 생성된 설명">
              <a:extLst>
                <a:ext uri="{FF2B5EF4-FFF2-40B4-BE49-F238E27FC236}">
                  <a16:creationId xmlns:a16="http://schemas.microsoft.com/office/drawing/2014/main" id="{4FA1B83C-2ACB-4AA9-BA1E-B1318C27E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0901" y="1139607"/>
              <a:ext cx="414529" cy="338329"/>
            </a:xfrm>
            <a:prstGeom prst="rect">
              <a:avLst/>
            </a:prstGeom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361BA-10D6-4057-894E-724F3953C34C}"/>
              </a:ext>
            </a:extLst>
          </p:cNvPr>
          <p:cNvSpPr/>
          <p:nvPr/>
        </p:nvSpPr>
        <p:spPr>
          <a:xfrm>
            <a:off x="1851378" y="1041399"/>
            <a:ext cx="8489244" cy="47752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D106A-A79E-4EBC-9DC2-6621A0A67857}"/>
              </a:ext>
            </a:extLst>
          </p:cNvPr>
          <p:cNvSpPr txBox="1"/>
          <p:nvPr/>
        </p:nvSpPr>
        <p:spPr>
          <a:xfrm>
            <a:off x="205273" y="233265"/>
            <a:ext cx="4040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인게임 화면 </a:t>
            </a:r>
            <a:r>
              <a:rPr lang="en-US" altLang="ko-KR" dirty="0"/>
              <a:t>- </a:t>
            </a:r>
            <a:r>
              <a:rPr lang="ko-KR" altLang="en-US" dirty="0"/>
              <a:t>환경설정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9E26FDCC-8176-488A-8946-8BCF3BFD136E}"/>
              </a:ext>
            </a:extLst>
          </p:cNvPr>
          <p:cNvGrpSpPr/>
          <p:nvPr/>
        </p:nvGrpSpPr>
        <p:grpSpPr>
          <a:xfrm>
            <a:off x="3955615" y="2133246"/>
            <a:ext cx="4362886" cy="2591508"/>
            <a:chOff x="4320537" y="2350006"/>
            <a:chExt cx="3633041" cy="2157988"/>
          </a:xfrm>
        </p:grpSpPr>
        <p:pic>
          <p:nvPicPr>
            <p:cNvPr id="5" name="그림 4" descr="텍스트, 컴퓨터, 실내, 노트북이(가) 표시된 사진&#10;&#10;자동 생성된 설명">
              <a:extLst>
                <a:ext uri="{FF2B5EF4-FFF2-40B4-BE49-F238E27FC236}">
                  <a16:creationId xmlns:a16="http://schemas.microsoft.com/office/drawing/2014/main" id="{E558ED2D-E370-4466-BA00-A09EA4F71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537" y="2350006"/>
              <a:ext cx="3550927" cy="2157988"/>
            </a:xfrm>
            <a:prstGeom prst="rect">
              <a:avLst/>
            </a:prstGeom>
          </p:spPr>
        </p:pic>
        <p:pic>
          <p:nvPicPr>
            <p:cNvPr id="22" name="그림 21" descr="바퀴이(가) 표시된 사진&#10;&#10;자동 생성된 설명">
              <a:extLst>
                <a:ext uri="{FF2B5EF4-FFF2-40B4-BE49-F238E27FC236}">
                  <a16:creationId xmlns:a16="http://schemas.microsoft.com/office/drawing/2014/main" id="{5B82B10A-BB7E-40E6-87A4-5E06DD62B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857" y="2525267"/>
              <a:ext cx="426721" cy="344425"/>
            </a:xfrm>
            <a:prstGeom prst="rect">
              <a:avLst/>
            </a:prstGeom>
          </p:spPr>
        </p:pic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6F534156-6689-4FA7-86F1-A60D99DC63F8}"/>
                </a:ext>
              </a:extLst>
            </p:cNvPr>
            <p:cNvGrpSpPr/>
            <p:nvPr/>
          </p:nvGrpSpPr>
          <p:grpSpPr>
            <a:xfrm>
              <a:off x="4868962" y="3090718"/>
              <a:ext cx="751225" cy="889025"/>
              <a:chOff x="5078219" y="3090718"/>
              <a:chExt cx="751225" cy="889025"/>
            </a:xfrm>
          </p:grpSpPr>
          <p:pic>
            <p:nvPicPr>
              <p:cNvPr id="14" name="그림 1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4DB2E503-CD98-49E8-90E0-24D471AAF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4643" y="3090718"/>
                <a:ext cx="304801" cy="304801"/>
              </a:xfrm>
              <a:prstGeom prst="rect">
                <a:avLst/>
              </a:prstGeom>
            </p:spPr>
          </p:pic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8FB842C0-E9ED-473F-82EF-1B7EF5903DA1}"/>
                  </a:ext>
                </a:extLst>
              </p:cNvPr>
              <p:cNvGrpSpPr/>
              <p:nvPr/>
            </p:nvGrpSpPr>
            <p:grpSpPr>
              <a:xfrm>
                <a:off x="5078219" y="3168443"/>
                <a:ext cx="390145" cy="735100"/>
                <a:chOff x="5078219" y="3168443"/>
                <a:chExt cx="390145" cy="735100"/>
              </a:xfrm>
            </p:grpSpPr>
            <p:pic>
              <p:nvPicPr>
                <p:cNvPr id="17" name="그림 16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A7B026CA-CC50-493A-97BB-1B528443C3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78219" y="3751143"/>
                  <a:ext cx="390145" cy="152400"/>
                </a:xfrm>
                <a:prstGeom prst="rect">
                  <a:avLst/>
                </a:prstGeom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6E498343-52AE-469C-864C-05913A6FD5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90411" y="3168443"/>
                  <a:ext cx="365761" cy="149352"/>
                </a:xfrm>
                <a:prstGeom prst="rect">
                  <a:avLst/>
                </a:prstGeom>
              </p:spPr>
            </p:pic>
          </p:grpSp>
          <p:pic>
            <p:nvPicPr>
              <p:cNvPr id="48" name="그림 47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AF639215-0D2C-46DC-8A8C-564797B5F8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4643" y="3674942"/>
                <a:ext cx="304801" cy="304801"/>
              </a:xfrm>
              <a:prstGeom prst="rect">
                <a:avLst/>
              </a:prstGeom>
            </p:spPr>
          </p:pic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58556699-A9EB-4EC4-B6AA-BF6061D24F1E}"/>
                </a:ext>
              </a:extLst>
            </p:cNvPr>
            <p:cNvGrpSpPr/>
            <p:nvPr/>
          </p:nvGrpSpPr>
          <p:grpSpPr>
            <a:xfrm>
              <a:off x="5688658" y="3103489"/>
              <a:ext cx="1819476" cy="298705"/>
              <a:chOff x="5688658" y="3103489"/>
              <a:chExt cx="1819476" cy="29870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2B7CAE1B-958A-4355-8833-28BDD2430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8658" y="3178166"/>
                <a:ext cx="1792228" cy="149352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7D423CD-BD0A-49FB-850E-A46995C4E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4878" y="3103489"/>
                <a:ext cx="143256" cy="298705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D377C0A5-08B1-4787-B8B3-0361CC609DC4}"/>
                </a:ext>
              </a:extLst>
            </p:cNvPr>
            <p:cNvGrpSpPr/>
            <p:nvPr/>
          </p:nvGrpSpPr>
          <p:grpSpPr>
            <a:xfrm>
              <a:off x="5688658" y="3676466"/>
              <a:ext cx="1819476" cy="298705"/>
              <a:chOff x="5688658" y="3676466"/>
              <a:chExt cx="1819476" cy="298705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4378A648-C99C-42EF-9FAF-10895EA122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88658" y="3751143"/>
                <a:ext cx="1792228" cy="149352"/>
              </a:xfrm>
              <a:prstGeom prst="rect">
                <a:avLst/>
              </a:prstGeom>
            </p:spPr>
          </p:pic>
          <p:pic>
            <p:nvPicPr>
              <p:cNvPr id="50" name="그림 49">
                <a:extLst>
                  <a:ext uri="{FF2B5EF4-FFF2-40B4-BE49-F238E27FC236}">
                    <a16:creationId xmlns:a16="http://schemas.microsoft.com/office/drawing/2014/main" id="{4531F2BF-CAB5-4BFE-8E7D-A653F0573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64878" y="3676466"/>
                <a:ext cx="143256" cy="29870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449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059490E-521F-4C74-B056-10622527928B}"/>
              </a:ext>
            </a:extLst>
          </p:cNvPr>
          <p:cNvGrpSpPr/>
          <p:nvPr/>
        </p:nvGrpSpPr>
        <p:grpSpPr>
          <a:xfrm>
            <a:off x="1851378" y="1041400"/>
            <a:ext cx="8489244" cy="4775200"/>
            <a:chOff x="4064000" y="2286000"/>
            <a:chExt cx="4064000" cy="2286000"/>
          </a:xfrm>
        </p:grpSpPr>
        <p:pic>
          <p:nvPicPr>
            <p:cNvPr id="3" name="그림 2" descr="밤하늘이(가) 표시된 사진&#10;&#10;자동 생성된 설명">
              <a:extLst>
                <a:ext uri="{FF2B5EF4-FFF2-40B4-BE49-F238E27FC236}">
                  <a16:creationId xmlns:a16="http://schemas.microsoft.com/office/drawing/2014/main" id="{7BB9C412-365F-43C0-8CD4-E6A2BF7D08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19" t="25936" r="7219" b="25936"/>
            <a:stretch/>
          </p:blipFill>
          <p:spPr>
            <a:xfrm rot="10800000">
              <a:off x="4064000" y="2286000"/>
              <a:ext cx="4064000" cy="2286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3FDC757-34D6-41F9-AE0F-E9A6C8462F25}"/>
                </a:ext>
              </a:extLst>
            </p:cNvPr>
            <p:cNvGrpSpPr/>
            <p:nvPr/>
          </p:nvGrpSpPr>
          <p:grpSpPr>
            <a:xfrm>
              <a:off x="4064000" y="2286000"/>
              <a:ext cx="4064000" cy="2286000"/>
              <a:chOff x="3949700" y="2286000"/>
              <a:chExt cx="4064000" cy="228600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F4FF418-B095-4172-A649-19B83D0952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667"/>
              <a:stretch/>
            </p:blipFill>
            <p:spPr>
              <a:xfrm>
                <a:off x="3949700" y="2286000"/>
                <a:ext cx="4064000" cy="2286000"/>
              </a:xfrm>
              <a:prstGeom prst="rect">
                <a:avLst/>
              </a:prstGeom>
            </p:spPr>
          </p:pic>
          <p:pic>
            <p:nvPicPr>
              <p:cNvPr id="6" name="그림 5" descr="야채이(가) 표시된 사진&#10;&#10;자동 생성된 설명">
                <a:extLst>
                  <a:ext uri="{FF2B5EF4-FFF2-40B4-BE49-F238E27FC236}">
                    <a16:creationId xmlns:a16="http://schemas.microsoft.com/office/drawing/2014/main" id="{3D83BB0F-A149-4F5A-B8E8-9192E0F019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6666"/>
              <a:stretch/>
            </p:blipFill>
            <p:spPr>
              <a:xfrm>
                <a:off x="3949700" y="2286000"/>
                <a:ext cx="4064000" cy="2286000"/>
              </a:xfrm>
              <a:prstGeom prst="rect">
                <a:avLst/>
              </a:prstGeom>
            </p:spPr>
          </p:pic>
        </p:grp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E39C8BA-1CFE-4969-8312-4625E02F0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4901740"/>
            <a:ext cx="8128000" cy="91486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C48E5C5B-A80D-4393-B0EE-1A67E9779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822" y="5017194"/>
            <a:ext cx="771650" cy="701042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C80E9BD-7F4B-4F22-9080-2D1A11D6D7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018" y="5593918"/>
            <a:ext cx="209257" cy="9847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9F196B77-041B-4196-BE52-FB1ECF33D8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990" y="5593918"/>
            <a:ext cx="209257" cy="9847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2BCB995-35DF-4082-A957-8335C61BEB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62" y="5593918"/>
            <a:ext cx="209257" cy="9847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F2D2F04-8475-4262-B798-3AB734B297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934" y="5593918"/>
            <a:ext cx="209257" cy="9847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4728B3F-2CE0-4687-B63C-E7BB64BA2F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906" y="5593918"/>
            <a:ext cx="209257" cy="9847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30689156-B142-403F-8B7C-DAFC5CC20E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878" y="5593918"/>
            <a:ext cx="209257" cy="98474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53A3B4B2-CF16-4144-859B-8DB0FFD8DB09}"/>
              </a:ext>
            </a:extLst>
          </p:cNvPr>
          <p:cNvGrpSpPr/>
          <p:nvPr/>
        </p:nvGrpSpPr>
        <p:grpSpPr>
          <a:xfrm>
            <a:off x="1942236" y="4957610"/>
            <a:ext cx="803121" cy="803121"/>
            <a:chOff x="5016635" y="2349635"/>
            <a:chExt cx="2158730" cy="2158730"/>
          </a:xfrm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FDEDB7E1-81E6-4D85-8991-503850679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6635" y="2349635"/>
              <a:ext cx="2158730" cy="2158730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6EC45A7-6EDD-410A-91AB-869F14786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127" y="2787730"/>
              <a:ext cx="1231746" cy="1282540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C831F10-F378-43B0-8EA2-C6D3B498F6B0}"/>
              </a:ext>
            </a:extLst>
          </p:cNvPr>
          <p:cNvGrpSpPr/>
          <p:nvPr/>
        </p:nvGrpSpPr>
        <p:grpSpPr>
          <a:xfrm>
            <a:off x="2060379" y="4761581"/>
            <a:ext cx="803121" cy="803121"/>
            <a:chOff x="4864254" y="2197254"/>
            <a:chExt cx="2463492" cy="2463492"/>
          </a:xfrm>
        </p:grpSpPr>
        <p:pic>
          <p:nvPicPr>
            <p:cNvPr id="16" name="그림 15" descr="변기이(가) 표시된 사진&#10;&#10;자동 생성된 설명">
              <a:extLst>
                <a:ext uri="{FF2B5EF4-FFF2-40B4-BE49-F238E27FC236}">
                  <a16:creationId xmlns:a16="http://schemas.microsoft.com/office/drawing/2014/main" id="{C8EE4564-57BA-419A-921C-B22733C67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254" y="2197254"/>
              <a:ext cx="2463492" cy="246349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131C3DC-7C1A-4E0B-A1EC-BDADEF55B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5524" y="2717889"/>
              <a:ext cx="1180952" cy="142222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5AD106A-A79E-4EBC-9DC2-6621A0A67857}"/>
              </a:ext>
            </a:extLst>
          </p:cNvPr>
          <p:cNvSpPr txBox="1"/>
          <p:nvPr/>
        </p:nvSpPr>
        <p:spPr>
          <a:xfrm>
            <a:off x="205272" y="233265"/>
            <a:ext cx="299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인게임 화면</a:t>
            </a:r>
            <a:r>
              <a:rPr lang="en-US" altLang="ko-KR" dirty="0"/>
              <a:t>- </a:t>
            </a:r>
            <a:r>
              <a:rPr lang="ko-KR" altLang="en-US" dirty="0"/>
              <a:t>건물 </a:t>
            </a:r>
            <a:r>
              <a:rPr lang="en-US" altLang="ko-KR" dirty="0"/>
              <a:t>UI(</a:t>
            </a:r>
            <a:r>
              <a:rPr lang="ko-KR" altLang="en-US" dirty="0"/>
              <a:t>임시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F767E3-DFD9-4F2C-8C0F-807031A82F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15" y="5066345"/>
            <a:ext cx="397261" cy="478422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C47F8CA-4EE5-4F80-BC1B-DBDD3D57BF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87" y="5066345"/>
            <a:ext cx="397261" cy="47842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F062DD3-138F-4743-BC5A-7DFE3B0A49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959" y="5066345"/>
            <a:ext cx="397261" cy="47842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F09DBF8-1A82-446C-9224-6ED7D577E55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904" y="5066345"/>
            <a:ext cx="397261" cy="47842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7BE50C5-7C23-4E1F-9564-8690BB7813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49" y="5066345"/>
            <a:ext cx="397261" cy="47842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8E78692-403E-462F-81AD-208310D03E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794" y="5066345"/>
            <a:ext cx="397261" cy="478422"/>
          </a:xfrm>
          <a:prstGeom prst="rect">
            <a:avLst/>
          </a:prstGeom>
        </p:spPr>
      </p:pic>
      <p:pic>
        <p:nvPicPr>
          <p:cNvPr id="60" name="그림 59" descr="어두운이(가) 표시된 사진&#10;&#10;자동 생성된 설명">
            <a:extLst>
              <a:ext uri="{FF2B5EF4-FFF2-40B4-BE49-F238E27FC236}">
                <a16:creationId xmlns:a16="http://schemas.microsoft.com/office/drawing/2014/main" id="{D8C4B8B1-466F-4C01-95CB-A0D3B2830A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67" y="2166566"/>
            <a:ext cx="1580788" cy="223533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1ADC4E37-F5E6-4827-AFBC-CC4B5EDB38DF}"/>
              </a:ext>
            </a:extLst>
          </p:cNvPr>
          <p:cNvGrpSpPr/>
          <p:nvPr/>
        </p:nvGrpSpPr>
        <p:grpSpPr>
          <a:xfrm>
            <a:off x="2134732" y="2878696"/>
            <a:ext cx="1840861" cy="356383"/>
            <a:chOff x="2134732" y="2878696"/>
            <a:chExt cx="1840861" cy="35638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463A4AD-C8BA-48BB-A963-6D9C93B59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4732" y="2878696"/>
              <a:ext cx="356383" cy="356383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898138-2672-497C-AB6D-ABB5DD16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092" y="2878696"/>
              <a:ext cx="356383" cy="356383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9C2CEAC-7448-4F8D-BDF2-B82BD85F1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852" y="2878696"/>
              <a:ext cx="356383" cy="356383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7245487-412A-4C61-961A-8197141B5D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9210" y="2878696"/>
              <a:ext cx="356383" cy="356383"/>
            </a:xfrm>
            <a:prstGeom prst="rect">
              <a:avLst/>
            </a:prstGeom>
          </p:spPr>
        </p:pic>
        <p:pic>
          <p:nvPicPr>
            <p:cNvPr id="31" name="그림 30" descr="게이지이(가) 표시된 사진&#10;&#10;자동 생성된 설명">
              <a:extLst>
                <a:ext uri="{FF2B5EF4-FFF2-40B4-BE49-F238E27FC236}">
                  <a16:creationId xmlns:a16="http://schemas.microsoft.com/office/drawing/2014/main" id="{591C4708-92AC-4CD5-864B-1CDDFB73A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972" y="2878696"/>
              <a:ext cx="356383" cy="356383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D7088AB-7BA1-4AB0-8363-46CB5AAB6FAA}"/>
              </a:ext>
            </a:extLst>
          </p:cNvPr>
          <p:cNvGrpSpPr/>
          <p:nvPr/>
        </p:nvGrpSpPr>
        <p:grpSpPr>
          <a:xfrm>
            <a:off x="4945891" y="2878695"/>
            <a:ext cx="2252286" cy="1523204"/>
            <a:chOff x="7414907" y="2878695"/>
            <a:chExt cx="2252286" cy="1523204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310AC8E1-ABA3-41EE-AB6B-0BD8BF537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4907" y="3164315"/>
              <a:ext cx="2252286" cy="1237584"/>
            </a:xfrm>
            <a:prstGeom prst="rect">
              <a:avLst/>
            </a:prstGeom>
          </p:spPr>
        </p:pic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92E10C2-8577-441F-9D1C-CA66B0A3448A}"/>
                </a:ext>
              </a:extLst>
            </p:cNvPr>
            <p:cNvGrpSpPr/>
            <p:nvPr/>
          </p:nvGrpSpPr>
          <p:grpSpPr>
            <a:xfrm>
              <a:off x="7620619" y="2878695"/>
              <a:ext cx="1840861" cy="356384"/>
              <a:chOff x="7620619" y="2878695"/>
              <a:chExt cx="1840861" cy="356384"/>
            </a:xfrm>
          </p:grpSpPr>
          <p:pic>
            <p:nvPicPr>
              <p:cNvPr id="27" name="그림 2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7BDBFAA5-E912-4413-B5EC-DC1E2DC0A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0244" y="2878695"/>
                <a:ext cx="356383" cy="356383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2203E003-8B7B-4595-BD04-EBFCBF468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619" y="2878696"/>
                <a:ext cx="356383" cy="356383"/>
              </a:xfrm>
              <a:prstGeom prst="rect">
                <a:avLst/>
              </a:prstGeom>
            </p:spPr>
          </p:pic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D753939E-9CBD-4C1E-8CE8-300EF5A07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3979" y="2878696"/>
                <a:ext cx="356383" cy="356383"/>
              </a:xfrm>
              <a:prstGeom prst="rect">
                <a:avLst/>
              </a:prstGeom>
            </p:spPr>
          </p:pic>
          <p:pic>
            <p:nvPicPr>
              <p:cNvPr id="63" name="그림 62">
                <a:extLst>
                  <a:ext uri="{FF2B5EF4-FFF2-40B4-BE49-F238E27FC236}">
                    <a16:creationId xmlns:a16="http://schemas.microsoft.com/office/drawing/2014/main" id="{73249363-405B-45C6-965B-DEA8655DA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91739" y="2878696"/>
                <a:ext cx="356383" cy="356383"/>
              </a:xfrm>
              <a:prstGeom prst="rect">
                <a:avLst/>
              </a:prstGeom>
            </p:spPr>
          </p:pic>
          <p:pic>
            <p:nvPicPr>
              <p:cNvPr id="64" name="그림 63">
                <a:extLst>
                  <a:ext uri="{FF2B5EF4-FFF2-40B4-BE49-F238E27FC236}">
                    <a16:creationId xmlns:a16="http://schemas.microsoft.com/office/drawing/2014/main" id="{A659B282-AC38-41BE-83BA-E28C92F486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5097" y="2878696"/>
                <a:ext cx="356383" cy="356383"/>
              </a:xfrm>
              <a:prstGeom prst="rect">
                <a:avLst/>
              </a:prstGeom>
            </p:spPr>
          </p:pic>
        </p:grp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34F6784-4D47-45B3-8B41-3E64CA42F92D}"/>
              </a:ext>
            </a:extLst>
          </p:cNvPr>
          <p:cNvGrpSpPr/>
          <p:nvPr/>
        </p:nvGrpSpPr>
        <p:grpSpPr>
          <a:xfrm>
            <a:off x="8168475" y="1455575"/>
            <a:ext cx="1473162" cy="2946323"/>
            <a:chOff x="4813343" y="1455575"/>
            <a:chExt cx="1473162" cy="2946323"/>
          </a:xfrm>
        </p:grpSpPr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2D2AE1F3-3BA0-4AB0-9F06-14CADE6B1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343" y="1455575"/>
              <a:ext cx="1473162" cy="2946323"/>
            </a:xfrm>
            <a:prstGeom prst="rect">
              <a:avLst/>
            </a:prstGeom>
          </p:spPr>
        </p:pic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31B6CE1-AC39-44A3-B3A1-5AB4438638F9}"/>
                </a:ext>
              </a:extLst>
            </p:cNvPr>
            <p:cNvGrpSpPr/>
            <p:nvPr/>
          </p:nvGrpSpPr>
          <p:grpSpPr>
            <a:xfrm>
              <a:off x="4813343" y="3072616"/>
              <a:ext cx="1459791" cy="356383"/>
              <a:chOff x="5006732" y="3072616"/>
              <a:chExt cx="1459791" cy="356383"/>
            </a:xfrm>
          </p:grpSpPr>
          <p:pic>
            <p:nvPicPr>
              <p:cNvPr id="67" name="그림 66">
                <a:extLst>
                  <a:ext uri="{FF2B5EF4-FFF2-40B4-BE49-F238E27FC236}">
                    <a16:creationId xmlns:a16="http://schemas.microsoft.com/office/drawing/2014/main" id="{01A6BD43-9AC0-4BBE-A8E1-709F74F6A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6732" y="3072616"/>
                <a:ext cx="356383" cy="356383"/>
              </a:xfrm>
              <a:prstGeom prst="rect">
                <a:avLst/>
              </a:prstGeom>
            </p:spPr>
          </p:pic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74754685-D24A-43CF-9C49-09400DCF5D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9022" y="3072616"/>
                <a:ext cx="356383" cy="356383"/>
              </a:xfrm>
              <a:prstGeom prst="rect">
                <a:avLst/>
              </a:prstGeom>
            </p:spPr>
          </p:pic>
          <p:pic>
            <p:nvPicPr>
              <p:cNvPr id="69" name="그림 68">
                <a:extLst>
                  <a:ext uri="{FF2B5EF4-FFF2-40B4-BE49-F238E27FC236}">
                    <a16:creationId xmlns:a16="http://schemas.microsoft.com/office/drawing/2014/main" id="{7FDD5AC9-B4D9-4C0D-99A0-A90696DFB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7852" y="3072616"/>
                <a:ext cx="356383" cy="356383"/>
              </a:xfrm>
              <a:prstGeom prst="rect">
                <a:avLst/>
              </a:prstGeom>
            </p:spPr>
          </p:pic>
          <p:pic>
            <p:nvPicPr>
              <p:cNvPr id="70" name="그림 69">
                <a:extLst>
                  <a:ext uri="{FF2B5EF4-FFF2-40B4-BE49-F238E27FC236}">
                    <a16:creationId xmlns:a16="http://schemas.microsoft.com/office/drawing/2014/main" id="{9E25E2DF-8C73-47D1-9E8A-F50C761A15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0140" y="3072616"/>
                <a:ext cx="356383" cy="356383"/>
              </a:xfrm>
              <a:prstGeom prst="rect">
                <a:avLst/>
              </a:prstGeom>
            </p:spPr>
          </p:pic>
        </p:grpSp>
      </p:grpSp>
      <p:pic>
        <p:nvPicPr>
          <p:cNvPr id="28" name="그림 27" descr="바퀴이(가) 표시된 사진&#10;&#10;자동 생성된 설명">
            <a:extLst>
              <a:ext uri="{FF2B5EF4-FFF2-40B4-BE49-F238E27FC236}">
                <a16:creationId xmlns:a16="http://schemas.microsoft.com/office/drawing/2014/main" id="{434B420A-D6FB-4FB6-8BF4-ED707F63A47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901" y="1139607"/>
            <a:ext cx="414529" cy="3383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31CBC23-13EC-4A08-AB0A-53508CE22876}"/>
              </a:ext>
            </a:extLst>
          </p:cNvPr>
          <p:cNvSpPr txBox="1"/>
          <p:nvPr/>
        </p:nvSpPr>
        <p:spPr>
          <a:xfrm>
            <a:off x="4643438" y="5865751"/>
            <a:ext cx="290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치료소</a:t>
            </a:r>
            <a:r>
              <a:rPr lang="en-US" altLang="ko-KR" dirty="0"/>
              <a:t>/ </a:t>
            </a:r>
            <a:r>
              <a:rPr lang="ko-KR" altLang="en-US" dirty="0" err="1"/>
              <a:t>강화소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나머지</a:t>
            </a:r>
          </a:p>
        </p:txBody>
      </p:sp>
    </p:spTree>
    <p:extLst>
      <p:ext uri="{BB962C8B-B14F-4D97-AF65-F5344CB8AC3E}">
        <p14:creationId xmlns:p14="http://schemas.microsoft.com/office/powerpoint/2010/main" val="2102032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34</Words>
  <Application>Microsoft Office PowerPoint</Application>
  <PresentationFormat>와이드스크린</PresentationFormat>
  <Paragraphs>11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/게임소프트웨어학과 박종관</dc:creator>
  <cp:lastModifiedBy>박종관</cp:lastModifiedBy>
  <cp:revision>118</cp:revision>
  <dcterms:created xsi:type="dcterms:W3CDTF">2020-11-18T05:09:10Z</dcterms:created>
  <dcterms:modified xsi:type="dcterms:W3CDTF">2021-01-05T05:23:39Z</dcterms:modified>
</cp:coreProperties>
</file>